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B0696-5877-4750-B762-242EE134F13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337209-ABF2-477C-B352-CA2BAB3B1B07}">
      <dgm:prSet/>
      <dgm:spPr/>
      <dgm:t>
        <a:bodyPr/>
        <a:lstStyle/>
        <a:p>
          <a:r>
            <a:rPr lang="en-US"/>
            <a:t>Python</a:t>
          </a:r>
        </a:p>
      </dgm:t>
    </dgm:pt>
    <dgm:pt modelId="{C445AA0C-6ED5-49B2-B2B8-3306715D952C}" type="parTrans" cxnId="{11E1C3AE-E347-4840-89E1-5A19BD87AFA6}">
      <dgm:prSet/>
      <dgm:spPr/>
      <dgm:t>
        <a:bodyPr/>
        <a:lstStyle/>
        <a:p>
          <a:endParaRPr lang="en-US"/>
        </a:p>
      </dgm:t>
    </dgm:pt>
    <dgm:pt modelId="{3A4FCA85-391F-4C8E-A05E-8A5D6F7782BA}" type="sibTrans" cxnId="{11E1C3AE-E347-4840-89E1-5A19BD87AFA6}">
      <dgm:prSet/>
      <dgm:spPr/>
      <dgm:t>
        <a:bodyPr/>
        <a:lstStyle/>
        <a:p>
          <a:endParaRPr lang="en-US"/>
        </a:p>
      </dgm:t>
    </dgm:pt>
    <dgm:pt modelId="{8FEEC888-0E43-4919-8B02-7FE2681C40C6}">
      <dgm:prSet/>
      <dgm:spPr/>
      <dgm:t>
        <a:bodyPr/>
        <a:lstStyle/>
        <a:p>
          <a:r>
            <a:rPr lang="en-US"/>
            <a:t>Pygame</a:t>
          </a:r>
        </a:p>
      </dgm:t>
    </dgm:pt>
    <dgm:pt modelId="{F12DFAA2-0FB0-445A-A498-95AA4144B6C6}" type="parTrans" cxnId="{4DF8FDDE-F2A1-410C-BA0A-EABF713AE67F}">
      <dgm:prSet/>
      <dgm:spPr/>
      <dgm:t>
        <a:bodyPr/>
        <a:lstStyle/>
        <a:p>
          <a:endParaRPr lang="en-US"/>
        </a:p>
      </dgm:t>
    </dgm:pt>
    <dgm:pt modelId="{C7C5EB5F-E0E2-4A0C-826D-26AE296877B5}" type="sibTrans" cxnId="{4DF8FDDE-F2A1-410C-BA0A-EABF713AE67F}">
      <dgm:prSet/>
      <dgm:spPr/>
      <dgm:t>
        <a:bodyPr/>
        <a:lstStyle/>
        <a:p>
          <a:endParaRPr lang="en-US"/>
        </a:p>
      </dgm:t>
    </dgm:pt>
    <dgm:pt modelId="{D656B141-DF69-094B-8B85-01D34B7F3526}" type="pres">
      <dgm:prSet presAssocID="{BAEB0696-5877-4750-B762-242EE134F1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BD2600-A41A-F449-924B-81BD73A91219}" type="pres">
      <dgm:prSet presAssocID="{9F337209-ABF2-477C-B352-CA2BAB3B1B07}" presName="hierRoot1" presStyleCnt="0"/>
      <dgm:spPr/>
    </dgm:pt>
    <dgm:pt modelId="{77281A08-1EA3-F24A-ACE8-CC3879F2F858}" type="pres">
      <dgm:prSet presAssocID="{9F337209-ABF2-477C-B352-CA2BAB3B1B07}" presName="composite" presStyleCnt="0"/>
      <dgm:spPr/>
    </dgm:pt>
    <dgm:pt modelId="{8F907C3C-9652-9347-9E0B-38B4B4DD7DA5}" type="pres">
      <dgm:prSet presAssocID="{9F337209-ABF2-477C-B352-CA2BAB3B1B07}" presName="background" presStyleLbl="node0" presStyleIdx="0" presStyleCnt="2"/>
      <dgm:spPr/>
    </dgm:pt>
    <dgm:pt modelId="{7D148216-0F9F-884F-9185-F2B89A2AC2CB}" type="pres">
      <dgm:prSet presAssocID="{9F337209-ABF2-477C-B352-CA2BAB3B1B07}" presName="text" presStyleLbl="fgAcc0" presStyleIdx="0" presStyleCnt="2">
        <dgm:presLayoutVars>
          <dgm:chPref val="3"/>
        </dgm:presLayoutVars>
      </dgm:prSet>
      <dgm:spPr/>
    </dgm:pt>
    <dgm:pt modelId="{6CE6B07A-73E7-9748-878C-CE73615D539C}" type="pres">
      <dgm:prSet presAssocID="{9F337209-ABF2-477C-B352-CA2BAB3B1B07}" presName="hierChild2" presStyleCnt="0"/>
      <dgm:spPr/>
    </dgm:pt>
    <dgm:pt modelId="{240BB111-980C-E94F-B3BB-D6535277DDA7}" type="pres">
      <dgm:prSet presAssocID="{8FEEC888-0E43-4919-8B02-7FE2681C40C6}" presName="hierRoot1" presStyleCnt="0"/>
      <dgm:spPr/>
    </dgm:pt>
    <dgm:pt modelId="{C042A5BA-070F-F54D-B13D-B56535FA8EE8}" type="pres">
      <dgm:prSet presAssocID="{8FEEC888-0E43-4919-8B02-7FE2681C40C6}" presName="composite" presStyleCnt="0"/>
      <dgm:spPr/>
    </dgm:pt>
    <dgm:pt modelId="{2842B057-8014-7840-84F9-63C808BB920D}" type="pres">
      <dgm:prSet presAssocID="{8FEEC888-0E43-4919-8B02-7FE2681C40C6}" presName="background" presStyleLbl="node0" presStyleIdx="1" presStyleCnt="2"/>
      <dgm:spPr/>
    </dgm:pt>
    <dgm:pt modelId="{2CEBCC5C-F067-184C-BFF3-2CFE816FFD77}" type="pres">
      <dgm:prSet presAssocID="{8FEEC888-0E43-4919-8B02-7FE2681C40C6}" presName="text" presStyleLbl="fgAcc0" presStyleIdx="1" presStyleCnt="2">
        <dgm:presLayoutVars>
          <dgm:chPref val="3"/>
        </dgm:presLayoutVars>
      </dgm:prSet>
      <dgm:spPr/>
    </dgm:pt>
    <dgm:pt modelId="{39672789-B1EE-2844-8A4E-928C632903E2}" type="pres">
      <dgm:prSet presAssocID="{8FEEC888-0E43-4919-8B02-7FE2681C40C6}" presName="hierChild2" presStyleCnt="0"/>
      <dgm:spPr/>
    </dgm:pt>
  </dgm:ptLst>
  <dgm:cxnLst>
    <dgm:cxn modelId="{37ECDD2E-6AB2-F443-9707-0AC000E308C3}" type="presOf" srcId="{8FEEC888-0E43-4919-8B02-7FE2681C40C6}" destId="{2CEBCC5C-F067-184C-BFF3-2CFE816FFD77}" srcOrd="0" destOrd="0" presId="urn:microsoft.com/office/officeart/2005/8/layout/hierarchy1"/>
    <dgm:cxn modelId="{86E2D45F-94DB-D14B-84E7-5724BAA02AE9}" type="presOf" srcId="{BAEB0696-5877-4750-B762-242EE134F136}" destId="{D656B141-DF69-094B-8B85-01D34B7F3526}" srcOrd="0" destOrd="0" presId="urn:microsoft.com/office/officeart/2005/8/layout/hierarchy1"/>
    <dgm:cxn modelId="{BC9D5B87-C4D6-4845-9CEC-27198FC621D1}" type="presOf" srcId="{9F337209-ABF2-477C-B352-CA2BAB3B1B07}" destId="{7D148216-0F9F-884F-9185-F2B89A2AC2CB}" srcOrd="0" destOrd="0" presId="urn:microsoft.com/office/officeart/2005/8/layout/hierarchy1"/>
    <dgm:cxn modelId="{11E1C3AE-E347-4840-89E1-5A19BD87AFA6}" srcId="{BAEB0696-5877-4750-B762-242EE134F136}" destId="{9F337209-ABF2-477C-B352-CA2BAB3B1B07}" srcOrd="0" destOrd="0" parTransId="{C445AA0C-6ED5-49B2-B2B8-3306715D952C}" sibTransId="{3A4FCA85-391F-4C8E-A05E-8A5D6F7782BA}"/>
    <dgm:cxn modelId="{4DF8FDDE-F2A1-410C-BA0A-EABF713AE67F}" srcId="{BAEB0696-5877-4750-B762-242EE134F136}" destId="{8FEEC888-0E43-4919-8B02-7FE2681C40C6}" srcOrd="1" destOrd="0" parTransId="{F12DFAA2-0FB0-445A-A498-95AA4144B6C6}" sibTransId="{C7C5EB5F-E0E2-4A0C-826D-26AE296877B5}"/>
    <dgm:cxn modelId="{E475CA2B-37CB-A947-A5F4-1A970B270F8D}" type="presParOf" srcId="{D656B141-DF69-094B-8B85-01D34B7F3526}" destId="{25BD2600-A41A-F449-924B-81BD73A91219}" srcOrd="0" destOrd="0" presId="urn:microsoft.com/office/officeart/2005/8/layout/hierarchy1"/>
    <dgm:cxn modelId="{1729B24D-868A-8543-88F1-BF06C62BC012}" type="presParOf" srcId="{25BD2600-A41A-F449-924B-81BD73A91219}" destId="{77281A08-1EA3-F24A-ACE8-CC3879F2F858}" srcOrd="0" destOrd="0" presId="urn:microsoft.com/office/officeart/2005/8/layout/hierarchy1"/>
    <dgm:cxn modelId="{6BCDAF4A-A239-4042-B33D-0FD7AB950885}" type="presParOf" srcId="{77281A08-1EA3-F24A-ACE8-CC3879F2F858}" destId="{8F907C3C-9652-9347-9E0B-38B4B4DD7DA5}" srcOrd="0" destOrd="0" presId="urn:microsoft.com/office/officeart/2005/8/layout/hierarchy1"/>
    <dgm:cxn modelId="{2225F9FC-50DE-E449-B829-F0360A24AEC9}" type="presParOf" srcId="{77281A08-1EA3-F24A-ACE8-CC3879F2F858}" destId="{7D148216-0F9F-884F-9185-F2B89A2AC2CB}" srcOrd="1" destOrd="0" presId="urn:microsoft.com/office/officeart/2005/8/layout/hierarchy1"/>
    <dgm:cxn modelId="{B2525D20-CF42-924B-9D17-C0E3D7A03B94}" type="presParOf" srcId="{25BD2600-A41A-F449-924B-81BD73A91219}" destId="{6CE6B07A-73E7-9748-878C-CE73615D539C}" srcOrd="1" destOrd="0" presId="urn:microsoft.com/office/officeart/2005/8/layout/hierarchy1"/>
    <dgm:cxn modelId="{F49ADA36-5D6E-1E41-AE4C-D43D1D8FCDD8}" type="presParOf" srcId="{D656B141-DF69-094B-8B85-01D34B7F3526}" destId="{240BB111-980C-E94F-B3BB-D6535277DDA7}" srcOrd="1" destOrd="0" presId="urn:microsoft.com/office/officeart/2005/8/layout/hierarchy1"/>
    <dgm:cxn modelId="{6DBC7BB6-217F-2043-8DF7-27367CBC3AB7}" type="presParOf" srcId="{240BB111-980C-E94F-B3BB-D6535277DDA7}" destId="{C042A5BA-070F-F54D-B13D-B56535FA8EE8}" srcOrd="0" destOrd="0" presId="urn:microsoft.com/office/officeart/2005/8/layout/hierarchy1"/>
    <dgm:cxn modelId="{3DDEC484-E0C4-F445-A52B-C0FDAE61EC23}" type="presParOf" srcId="{C042A5BA-070F-F54D-B13D-B56535FA8EE8}" destId="{2842B057-8014-7840-84F9-63C808BB920D}" srcOrd="0" destOrd="0" presId="urn:microsoft.com/office/officeart/2005/8/layout/hierarchy1"/>
    <dgm:cxn modelId="{B87F68E8-9987-A645-B769-D620FC808E9B}" type="presParOf" srcId="{C042A5BA-070F-F54D-B13D-B56535FA8EE8}" destId="{2CEBCC5C-F067-184C-BFF3-2CFE816FFD77}" srcOrd="1" destOrd="0" presId="urn:microsoft.com/office/officeart/2005/8/layout/hierarchy1"/>
    <dgm:cxn modelId="{6A5DE4E9-D655-2448-A76F-0BA1D3D5E198}" type="presParOf" srcId="{240BB111-980C-E94F-B3BB-D6535277DDA7}" destId="{39672789-B1EE-2844-8A4E-928C632903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07C3C-9652-9347-9E0B-38B4B4DD7DA5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48216-0F9F-884F-9185-F2B89A2AC2CB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Python</a:t>
          </a:r>
        </a:p>
      </dsp:txBody>
      <dsp:txXfrm>
        <a:off x="575662" y="943292"/>
        <a:ext cx="4263632" cy="2647282"/>
      </dsp:txXfrm>
    </dsp:sp>
    <dsp:sp modelId="{2842B057-8014-7840-84F9-63C808BB920D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BCC5C-F067-184C-BFF3-2CFE816FFD77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Pygame</a:t>
          </a:r>
        </a:p>
      </dsp:txBody>
      <dsp:txXfrm>
        <a:off x="5988095" y="943292"/>
        <a:ext cx="4263632" cy="2647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7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2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0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5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Colourful plastic animals">
            <a:extLst>
              <a:ext uri="{FF2B5EF4-FFF2-40B4-BE49-F238E27FC236}">
                <a16:creationId xmlns:a16="http://schemas.microsoft.com/office/drawing/2014/main" id="{5E656EFD-168F-ECD4-92B0-27A83BF0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5DEB6A-976D-98B6-8875-F4C24095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0"/>
            <a:ext cx="12192000" cy="27432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bg1">
                  <a:alpha val="25000"/>
                </a:schemeClr>
              </a:gs>
              <a:gs pos="59000">
                <a:schemeClr val="bg1">
                  <a:alpha val="35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FED5E-319B-529A-851E-8485A8B25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1" y="5728447"/>
            <a:ext cx="8201790" cy="960120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en-PL" dirty="0"/>
              <a:t>Dino Game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253A-DBCF-E05E-4352-D36F3AC31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9" y="5728445"/>
            <a:ext cx="3409110" cy="950410"/>
          </a:xfrm>
        </p:spPr>
        <p:txBody>
          <a:bodyPr anchor="ctr">
            <a:normAutofit/>
          </a:bodyPr>
          <a:lstStyle/>
          <a:p>
            <a:pPr algn="r"/>
            <a:endParaRPr lang="en-PL" sz="1900" dirty="0"/>
          </a:p>
        </p:txBody>
      </p:sp>
    </p:spTree>
    <p:extLst>
      <p:ext uri="{BB962C8B-B14F-4D97-AF65-F5344CB8AC3E}">
        <p14:creationId xmlns:p14="http://schemas.microsoft.com/office/powerpoint/2010/main" val="42542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9C56-EB03-E8DE-BE67-C4E97FC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548640"/>
            <a:ext cx="10666151" cy="45719"/>
          </a:xfrm>
        </p:spPr>
        <p:txBody>
          <a:bodyPr>
            <a:normAutofit fontScale="90000"/>
          </a:bodyPr>
          <a:lstStyle/>
          <a:p>
            <a:r>
              <a:rPr lang="en-PL" dirty="0"/>
              <a:t>Główne okno gry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7DC20C-1CF4-3C6C-AE8B-71BEA9FC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61" y="1345883"/>
            <a:ext cx="10174727" cy="52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B7AE-B37C-3A33-6F11-967F3329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Dostępne menu </a:t>
            </a:r>
            <a:r>
              <a:rPr lang="en-GB" dirty="0"/>
              <a:t>i</a:t>
            </a:r>
            <a:r>
              <a:rPr lang="en-PL" dirty="0"/>
              <a:t> opcje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550A01-8F11-EBB5-1C4F-F588B78AF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9"/>
            <a:ext cx="4502425" cy="2341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8627-536B-F90E-FD37-F1DA9B21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01" y="1716089"/>
            <a:ext cx="4657725" cy="24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C920-3351-77C7-7A71-02BB90F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Wybór postaci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16EEDE-42E1-3D85-98B7-D0BC1249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B5F0-C6FB-991E-0690-37F296AD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Trwanie gry</a:t>
            </a:r>
            <a:endParaRPr lang="en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D4F600-1286-1EE1-FDCC-9E2D1BE17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AB5-B4C7-9EE0-09D0-F6B68D12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Skalująca się zagadka matematyczna</a:t>
            </a:r>
            <a:br>
              <a:rPr lang="en-PL"/>
            </a:br>
            <a:endParaRPr lang="en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17A19-39B9-AF61-A641-C51072D1A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E7A827-4DD7-8A5A-4519-32BDA5CDB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75348D-3376-10BB-E89D-A72720D88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4C547-9400-AB7B-CC75-81C2A32C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7098627" cy="1325236"/>
          </a:xfrm>
        </p:spPr>
        <p:txBody>
          <a:bodyPr anchor="t">
            <a:normAutofit/>
          </a:bodyPr>
          <a:lstStyle/>
          <a:p>
            <a:r>
              <a:rPr lang="en-PL" dirty="0"/>
              <a:t>Cel 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D832-DCBE-6CBD-F0B2-9BD96B184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424" y="1899631"/>
            <a:ext cx="7333128" cy="4011769"/>
          </a:xfrm>
        </p:spPr>
        <p:txBody>
          <a:bodyPr anchor="ctr">
            <a:normAutofit/>
          </a:bodyPr>
          <a:lstStyle/>
          <a:p>
            <a:r>
              <a:rPr lang="en-GB" sz="1800"/>
              <a:t>U</a:t>
            </a:r>
            <a:r>
              <a:rPr lang="en-PL" sz="1800"/>
              <a:t>zyskanie jak najwyższego wyniku</a:t>
            </a:r>
          </a:p>
          <a:p>
            <a:r>
              <a:rPr lang="en-PL" sz="1800"/>
              <a:t>Nauka</a:t>
            </a:r>
          </a:p>
          <a:p>
            <a:r>
              <a:rPr lang="en-PL" sz="1800"/>
              <a:t>Ćwiczenie czasu reakcji</a:t>
            </a:r>
          </a:p>
        </p:txBody>
      </p:sp>
    </p:spTree>
    <p:extLst>
      <p:ext uri="{BB962C8B-B14F-4D97-AF65-F5344CB8AC3E}">
        <p14:creationId xmlns:p14="http://schemas.microsoft.com/office/powerpoint/2010/main" val="287376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3D868-B852-4E2E-224D-2B7238E4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PL" dirty="0"/>
              <a:t>Technologie</a:t>
            </a:r>
            <a:endParaRPr lang="en-P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BFC08E-8A8D-42CA-3105-930242171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48673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28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D27F4-522C-5E75-4AEB-E8E91C67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PL"/>
              <a:t> 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1DC09-26AD-8F49-A6F9-783DB55B8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GB"/>
              <a:t>https://github.com/jstanczewski/sgd-project/tree/main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115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VanillaVTI</vt:lpstr>
      <vt:lpstr>Dino Game</vt:lpstr>
      <vt:lpstr>Główne okno gry</vt:lpstr>
      <vt:lpstr>Dostępne menu i opcje</vt:lpstr>
      <vt:lpstr>Wybór postaci</vt:lpstr>
      <vt:lpstr>Trwanie gry</vt:lpstr>
      <vt:lpstr>Skalująca się zagadka matematyczna </vt:lpstr>
      <vt:lpstr>Cel gry</vt:lpstr>
      <vt:lpstr>Technologie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Jędrzej Stańczewski</dc:creator>
  <cp:lastModifiedBy>Jędrzej Stańczewski</cp:lastModifiedBy>
  <cp:revision>1</cp:revision>
  <dcterms:created xsi:type="dcterms:W3CDTF">2025-06-22T08:30:35Z</dcterms:created>
  <dcterms:modified xsi:type="dcterms:W3CDTF">2025-06-22T08:41:21Z</dcterms:modified>
</cp:coreProperties>
</file>